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9" r:id="rId11"/>
    <p:sldId id="264" r:id="rId12"/>
    <p:sldId id="268" r:id="rId13"/>
    <p:sldId id="266" r:id="rId14"/>
    <p:sldId id="265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97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87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605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9403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016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79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2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08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082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48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34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29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68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082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690B241-D980-4E60-973F-2E0145C2C12F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2157C4B-1CB4-4FD0-84DE-DD33744337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14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Mis Vacaciones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Perapple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00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5" y="620813"/>
            <a:ext cx="11706053" cy="56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6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82" y="524746"/>
            <a:ext cx="11280752" cy="60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5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dirty="0" smtClean="0"/>
              <a:t>Tiempo estimado vs Tiempo real por semana (Ciclo 2)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00" y="1939947"/>
            <a:ext cx="8978798" cy="45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71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Estrella de Mar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05" y="1990840"/>
            <a:ext cx="5615188" cy="485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Aspectos a mejorar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Control de tiempos: Mejores predicciones de tiempos esperados (Valor ganado)</a:t>
            </a:r>
          </a:p>
          <a:p>
            <a:r>
              <a:rPr lang="es-CO" dirty="0"/>
              <a:t>Mejorar la distribución del trabajo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Picture 2" descr="https://upload.wikimedia.org/wikipedia/commons/thumb/3/3c/Crystal_Clear_app_ktip.svg/2000px-Crystal_Clear_app_ktip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366" y="-4945873"/>
            <a:ext cx="12727021" cy="1272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37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CO" dirty="0"/>
              <a:t>Presentación del producto</a:t>
            </a:r>
          </a:p>
          <a:p>
            <a:pPr>
              <a:buFont typeface="+mj-lt"/>
              <a:buAutoNum type="arabicPeriod"/>
            </a:pPr>
            <a:r>
              <a:rPr lang="es-CO" dirty="0"/>
              <a:t>Presentación del grupo</a:t>
            </a:r>
          </a:p>
          <a:p>
            <a:pPr lvl="1">
              <a:buFont typeface="+mj-lt"/>
              <a:buAutoNum type="arabicPeriod"/>
            </a:pPr>
            <a:r>
              <a:rPr lang="es-CO" dirty="0"/>
              <a:t>Riesgos</a:t>
            </a:r>
          </a:p>
          <a:p>
            <a:pPr lvl="1">
              <a:buFont typeface="+mj-lt"/>
              <a:buAutoNum type="arabicPeriod"/>
            </a:pPr>
            <a:r>
              <a:rPr lang="es-CO" dirty="0"/>
              <a:t>Planeación Semanal</a:t>
            </a:r>
          </a:p>
          <a:p>
            <a:pPr lvl="1">
              <a:buFont typeface="+mj-lt"/>
              <a:buAutoNum type="arabicPeriod"/>
            </a:pPr>
            <a:r>
              <a:rPr lang="es-CO" dirty="0"/>
              <a:t>Diagrama Estrella de Mar</a:t>
            </a:r>
          </a:p>
          <a:p>
            <a:pPr lvl="1">
              <a:buFont typeface="+mj-lt"/>
              <a:buAutoNum type="arabicPeriod"/>
            </a:pPr>
            <a:r>
              <a:rPr lang="es-CO" dirty="0"/>
              <a:t>Aspectos por mejorar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346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Presentación producto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Perapple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313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-291" t="11225" r="72" b="5325"/>
          <a:stretch/>
        </p:blipFill>
        <p:spPr>
          <a:xfrm>
            <a:off x="6220504" y="496238"/>
            <a:ext cx="5409127" cy="25360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6" t="11752" r="1063" b="5501"/>
          <a:stretch/>
        </p:blipFill>
        <p:spPr>
          <a:xfrm>
            <a:off x="360608" y="3600049"/>
            <a:ext cx="5385017" cy="25360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5" t="11399" r="71" b="5678"/>
          <a:stretch/>
        </p:blipFill>
        <p:spPr>
          <a:xfrm>
            <a:off x="360608" y="489400"/>
            <a:ext cx="5409127" cy="25299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403" t="10695" r="72" b="5326"/>
          <a:stretch/>
        </p:blipFill>
        <p:spPr>
          <a:xfrm>
            <a:off x="6244615" y="3600049"/>
            <a:ext cx="5385016" cy="25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Presentación del grupo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Perapple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907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Riesgos: Grandes colisiones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Afectación de todo el programa en un </a:t>
            </a:r>
            <a:r>
              <a:rPr lang="es-CO" dirty="0" err="1"/>
              <a:t>merge</a:t>
            </a:r>
            <a:endParaRPr lang="es-CO" dirty="0"/>
          </a:p>
          <a:p>
            <a:r>
              <a:rPr lang="es-CO" dirty="0"/>
              <a:t>SOLUCIÓN: Planeación estratégica</a:t>
            </a:r>
          </a:p>
          <a:p>
            <a:r>
              <a:rPr lang="es-CO" dirty="0"/>
              <a:t>SOLUCIÓN: Distribución de tareas con cohesión.</a:t>
            </a:r>
            <a:endParaRPr lang="es-ES" dirty="0"/>
          </a:p>
        </p:txBody>
      </p:sp>
      <p:pic>
        <p:nvPicPr>
          <p:cNvPr id="1026" name="Picture 2" descr="http://greatowork.com/wp-content/uploads/2014/11/Screen-Shot-2014-11-20-at-10.46.57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720" y="2849654"/>
            <a:ext cx="3975279" cy="359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9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Riesgos: Problemas con el equipo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0075" y="2454106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¿Cómo se han evitado los problemas de grupo?</a:t>
            </a:r>
          </a:p>
          <a:p>
            <a:r>
              <a:rPr lang="es-CO" dirty="0"/>
              <a:t>SOLUCIÓN: Integraciones equipo perapple</a:t>
            </a:r>
          </a:p>
          <a:p>
            <a:r>
              <a:rPr lang="es-CO" dirty="0"/>
              <a:t>SOLUCIÓN: Comunicación efectiva entre </a:t>
            </a:r>
            <a:r>
              <a:rPr lang="es-CO" dirty="0"/>
              <a:t/>
            </a:r>
            <a:br>
              <a:rPr lang="es-CO" dirty="0"/>
            </a:br>
            <a:r>
              <a:rPr lang="es-CO" dirty="0" smtClean="0"/>
              <a:t>                     </a:t>
            </a:r>
            <a:r>
              <a:rPr lang="es-CO" dirty="0" smtClean="0"/>
              <a:t>miembros </a:t>
            </a:r>
            <a:r>
              <a:rPr lang="es-CO" dirty="0"/>
              <a:t>del </a:t>
            </a:r>
            <a:r>
              <a:rPr lang="es-CO" dirty="0" smtClean="0"/>
              <a:t>equipo</a:t>
            </a:r>
          </a:p>
          <a:p>
            <a:endParaRPr lang="en-US" dirty="0"/>
          </a:p>
          <a:p>
            <a:endParaRPr lang="en-US" dirty="0" smtClean="0"/>
          </a:p>
          <a:p>
            <a:endParaRPr lang="es-CO" dirty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54" y="3429805"/>
            <a:ext cx="5636653" cy="3170617"/>
          </a:xfrm>
          <a:prstGeom prst="rect">
            <a:avLst/>
          </a:prstGeom>
        </p:spPr>
      </p:pic>
      <p:pic>
        <p:nvPicPr>
          <p:cNvPr id="1026" name="Picture 2" descr="https://scontent-mia1-1.xx.fbcdn.net/hphotos-xap1/v/t1.0-9/10152470_10205411267740534_4864188628270157513_n.jpg?oh=5c63bb732bf09e46c2f56160bf8562c6&amp;oe=578B906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6528" r="27194" b="27089"/>
          <a:stretch/>
        </p:blipFill>
        <p:spPr bwMode="auto">
          <a:xfrm>
            <a:off x="6246254" y="3969708"/>
            <a:ext cx="675314" cy="8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Riesgo: Distintas proyecciones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¿Qué pasa si lo que yo creo que va a ser el proyecto no es lo que los otros creen?</a:t>
            </a:r>
          </a:p>
          <a:p>
            <a:r>
              <a:rPr lang="es-CO" dirty="0"/>
              <a:t>SOLUCIÓN: Reuniones frecuentes para fijar objetivos</a:t>
            </a:r>
            <a:endParaRPr lang="es-ES" dirty="0"/>
          </a:p>
        </p:txBody>
      </p:sp>
      <p:pic>
        <p:nvPicPr>
          <p:cNvPr id="3074" name="Picture 2" descr="http://www.vectorfresh.com/wp-content/uploads/2011/03/Pr-081-Vector-Fresh-26_11_10-0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016" y="4205590"/>
            <a:ext cx="2269787" cy="22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67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Planeación Semanal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Uso de </a:t>
            </a:r>
            <a:r>
              <a:rPr lang="es-CO" dirty="0" err="1"/>
              <a:t>TeamWork</a:t>
            </a:r>
            <a:endParaRPr lang="es-CO" dirty="0"/>
          </a:p>
          <a:p>
            <a:r>
              <a:rPr lang="es-CO" dirty="0"/>
              <a:t>Divisiones estratégicas por módulos</a:t>
            </a:r>
          </a:p>
          <a:p>
            <a:r>
              <a:rPr lang="es-CO" dirty="0"/>
              <a:t>Carga similar para todos</a:t>
            </a:r>
          </a:p>
          <a:p>
            <a:endParaRPr lang="es-CO" dirty="0"/>
          </a:p>
          <a:p>
            <a:endParaRPr lang="es-ES" dirty="0"/>
          </a:p>
        </p:txBody>
      </p:sp>
      <p:pic>
        <p:nvPicPr>
          <p:cNvPr id="4098" name="Picture 2" descr="https://www.teamwork.com/downloads/presskit/Teamwork.com%20Logo%20Defa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348" y="4334797"/>
            <a:ext cx="74866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6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TM03457503[[fn=Sobrio]]</Template>
  <TotalTime>220</TotalTime>
  <Words>158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2</vt:lpstr>
      <vt:lpstr>Citable</vt:lpstr>
      <vt:lpstr>Mis Vacaciones</vt:lpstr>
      <vt:lpstr>Indice</vt:lpstr>
      <vt:lpstr>Presentación producto</vt:lpstr>
      <vt:lpstr>PowerPoint Presentation</vt:lpstr>
      <vt:lpstr>Presentación del grupo</vt:lpstr>
      <vt:lpstr>Riesgos: Grandes colisiones </vt:lpstr>
      <vt:lpstr>Riesgos: Problemas con el equipo</vt:lpstr>
      <vt:lpstr>Riesgo: Distintas proyecciones</vt:lpstr>
      <vt:lpstr>Planeación Semanal</vt:lpstr>
      <vt:lpstr>PowerPoint Presentation</vt:lpstr>
      <vt:lpstr>PowerPoint Presentation</vt:lpstr>
      <vt:lpstr>PowerPoint Presentation</vt:lpstr>
      <vt:lpstr>Estrella de Mar</vt:lpstr>
      <vt:lpstr>Aspectos a mejorar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Vacaciones</dc:title>
  <dc:creator>Juan Nicolas Galvis ortiz</dc:creator>
  <cp:lastModifiedBy>Maria Camila Remolina Gutierrez</cp:lastModifiedBy>
  <cp:revision>18</cp:revision>
  <dcterms:created xsi:type="dcterms:W3CDTF">2016-03-17T04:06:26Z</dcterms:created>
  <dcterms:modified xsi:type="dcterms:W3CDTF">2016-03-17T15:45:31Z</dcterms:modified>
</cp:coreProperties>
</file>